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13991c0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1f128fe1302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4091fd54.jpe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308eb6ea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1f1698ad58d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52e60ae7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19ca521d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31d4fb25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1f115b453b2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71e2d63f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7cd5ee3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635ffc82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1f132baedc6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e507c2f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4608f900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1f1771392eb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2612bf60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18d24b27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1f1410a199a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1f17e16eed1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September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55522"/>
                <a:gridCol w="3039698"/>
                <a:gridCol w="1005931"/>
                <a:gridCol w="1184649"/>
                <a:gridCol w="1743653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MANZANO, ANA RUIZ &amp; ERIC A GALBURT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4619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HOLISTIC MISSOURI ST LOUIS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 S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BROWN, ROBERT P &amp; KIM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4601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WILLERS, WILLIAM JR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512 LAKE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4545 LACLEDE VENTURES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4545 LACLEDE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 HOTEL GROUP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4630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$42,750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$42,750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$500 - $85,000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-81.82%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$42,750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($38,191)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47.62%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(84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$498,828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161.81%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($190,531)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$443,237.56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$26,151,016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$69,745.38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$906,690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$409,672.33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$60,221,833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1371006"/>
                <a:gridCol w="951906"/>
                <a:gridCol w="1184649"/>
                <a:gridCol w="172837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1035-37 S TAYLOR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$50,000 - $50,000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304.15%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($12,372)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44.44%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$88,502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-37.99%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($142,727)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$35,828.0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$250,796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$218,815.9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$15,535,927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1619642"/>
                <a:gridCol w="1005931"/>
                <a:gridCol w="1184649"/>
                <a:gridCol w="167400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5654 DELMAR LLC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566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$6,088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$4,825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$11,000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$6,088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-47.47%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($11,591)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69.35%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$83,815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-71.22%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($291,236)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$5,823.8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$29,119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$6,750.0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$301,579.38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$14,475,810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$15,463.46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$201,025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$181,258.71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$18,488,388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768075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$10,295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$6,307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LEE, MICHAEL 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5840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WILSON, TATIA 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5844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$5,000 - $5,000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-91.17%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($56,597)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$91,386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262.52%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($25,209)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$225,867.20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$1,129,336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$18,733.33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$24,945.58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$473,966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1432944"/>
                <a:gridCol w="951906"/>
                <a:gridCol w="1184649"/>
                <a:gridCol w="140231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GRAVES, JOHN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4727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$375,000 -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$375,000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158.62%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($145,000)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$124,630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110.81%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($59,120)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15344"/>
                <a:gridCol w="602520"/>
                <a:gridCol w="843448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$95,633.333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$573,800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$42,750.000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$375,000.000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$6,088.429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$42,619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$40,193.09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$1,889,075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$798,665.44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$479,199,264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$196,175.60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$15,890,223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$398,536.71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$87,279,539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$337,772.70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$6,755,454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$61,463.04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$1,659,502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$447,980.87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$67,645,111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$78,504.92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$1,884,118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$17,204.83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$103,229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$203,467.63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$33,165,223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$28,223.00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$94,323.63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$1,792,149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518210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MINCY, MARRISSA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4024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MINCY, MARRISSA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4028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$95,633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$525,000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(40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$95,633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21.47%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($78,730)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288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-2.04%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(294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$1,259,043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307.99%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($308,595)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$137,750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$1,490,092.0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$385,933,831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$1,290,150.3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$33,543,907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$189,592.1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$59,721,526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2021-10-21T11:47:16Z</dcterms:modified>
  <cp:category/>
</cp:coreProperties>
</file>